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9" r:id="rId6"/>
    <p:sldId id="259" r:id="rId7"/>
    <p:sldId id="270" r:id="rId8"/>
    <p:sldId id="260" r:id="rId9"/>
    <p:sldId id="271" r:id="rId10"/>
    <p:sldId id="261" r:id="rId11"/>
    <p:sldId id="272" r:id="rId12"/>
    <p:sldId id="262" r:id="rId13"/>
    <p:sldId id="273" r:id="rId14"/>
    <p:sldId id="263" r:id="rId15"/>
    <p:sldId id="274" r:id="rId16"/>
    <p:sldId id="264" r:id="rId17"/>
    <p:sldId id="275" r:id="rId18"/>
    <p:sldId id="265" r:id="rId19"/>
    <p:sldId id="276" r:id="rId20"/>
    <p:sldId id="266" r:id="rId21"/>
    <p:sldId id="277" r:id="rId22"/>
    <p:sldId id="267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4E97BD-723B-E538-4E81-4B9787FC7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0FE001-B986-1D82-0018-EFAB18277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51378E-4ED7-EB32-CC25-06D30835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D8E01D-6A2B-4D86-681B-0DB07D13F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E13B36-FEE5-D779-FFB5-1E436D22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867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D62044-48C9-138C-A0F7-D9E69F03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9F582E0-17E7-19CF-FA10-10ADF0DA1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DC712-6417-159C-D919-28098FF9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BA02E6-5219-913C-796C-5C7DA23AE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614ADE-DC4E-DA92-4A45-64CFD8F8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078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D4F70FC-92E5-F22A-47AE-172571596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D50563-CD3E-669B-EA41-2262B3BFE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FF6962-6587-06B3-937A-DDE301301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322640-071A-A215-990B-4AC1497D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95D0C2-1877-8690-D43D-F7F5192C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28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6D7985-E412-758C-16CF-F415BEED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A70F2E-F896-DF55-8524-6A808322F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098781-0411-FBBB-595F-B27A65FF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61B75C-AB8F-023B-C029-A357338A1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47A503-0A6B-0FE3-615F-F129EE7F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701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8ECC1-D8E8-0193-043C-061E2891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166B2FD-CAED-46CA-EB58-587592F1B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F470FB-8089-3C45-F794-46D77093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AA0759-70D5-D606-3DD6-A9111F650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3855EF-0292-3204-1A39-29DA5059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04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D00686-9960-1905-8CA5-1E0D1A07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510575-58AA-4790-FA1A-8BD618BE1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394091-F737-A480-FE18-AD67F3AB8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3FCBF1-1A2C-65D8-9C90-C3A7AF24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483947A-E853-0D1F-A469-7C5A1540B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1FC556-43B6-2493-3E85-2A9D476D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314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F5FC49-5058-404E-B7DD-9B4416A9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A3B738-DFD0-FAA5-17BC-92E6C4F47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46D26D-6527-95AD-D2F5-E4C5F4DEB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AB8E88-C1B3-FE4A-A92C-9FA4CCD53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0F295C-2C43-CEAD-30F9-361C969B2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F578AF7-9831-6326-0391-FB83A2781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5F77A2-1DA7-6234-56BE-A3CE55F9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D0319C-64CB-13DA-0F19-DE7164E2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9545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0C358E-8965-4659-19C0-8475C884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4351F5-F372-228F-92D9-06D30A3D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458B1B-0B30-D2B6-DC68-F9927FA2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730B3A-1079-8AA4-6362-562B9E63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518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E47146-BDEF-1826-8DF8-ABD84174C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8BEBE2E-CF22-3032-D75F-3F384430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E19E65-349F-0D4F-ED50-DF934A84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571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D8414B-DD48-3251-B2C4-2955E8C1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C4EA0F6-3AEF-45BA-8C93-87C52A082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AB88D08-F4F5-C5E8-6CF3-C71E12F98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66039CE-D3A4-1643-DA12-B074A8D0E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33F873-DDC3-1DC9-E47B-0C90DB84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DC8E34-13F8-0399-5841-6E9DF815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365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84CCE0-EA0A-F8C9-82AD-2447C522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3FC2D0A-3539-B98E-5BA5-25C8228E3D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D638CED-B547-F0C0-C6BE-EF05793E2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37AA7F-B695-6C63-D6FA-318BE224D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F0D37A-49A0-FA58-561C-FA64C96D5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3DF8A7-56D3-504E-9708-0529F8341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31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1FA484-1F57-C251-371C-549B562F2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042A18-C74F-2663-17B3-13B9885EA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2F445F-7C71-F4A5-EA0D-8DE7B2138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B33B-A12A-4809-AF75-035BC638E986}" type="datetimeFigureOut">
              <a:rPr lang="fr-FR" smtClean="0"/>
              <a:t>27/03/2023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E1296E-11B3-6859-2283-E893A6628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F797A1-23D0-4B07-A66D-1A74D3CE9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60BD7-C322-4B30-A647-8F16C22576D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15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devgenius.io/top-10-architecture-characteristics-non-functional-requirements-with-cheatsheat-7ad14bbb0a9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1E62481-2474-6468-14D7-79DE468A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6096000" y="2196445"/>
            <a:ext cx="25779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SENTINEL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1C7AF3-8182-52F4-DBE0-F5A61061158E}"/>
              </a:ext>
            </a:extLst>
          </p:cNvPr>
          <p:cNvSpPr txBox="1"/>
          <p:nvPr/>
        </p:nvSpPr>
        <p:spPr>
          <a:xfrm>
            <a:off x="6096000" y="3184228"/>
            <a:ext cx="2496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IT Architecture vision</a:t>
            </a:r>
          </a:p>
          <a:p>
            <a:r>
              <a:rPr lang="fr-FR" dirty="0"/>
              <a:t>Sprint </a:t>
            </a:r>
            <a:r>
              <a:rPr lang="fr-FR" dirty="0" err="1"/>
              <a:t>Zero</a:t>
            </a:r>
            <a:r>
              <a:rPr lang="fr-FR" dirty="0"/>
              <a:t> </a:t>
            </a:r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Architecture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761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E03CF1-683A-51D6-2393-97589BA0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architecture &amp; flows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341B75-7E42-9B82-9B52-D437652F4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Modular</a:t>
            </a:r>
            <a:r>
              <a:rPr lang="fr-FR" dirty="0"/>
              <a:t> architecture</a:t>
            </a:r>
          </a:p>
          <a:p>
            <a:r>
              <a:rPr lang="fr-FR" dirty="0"/>
              <a:t>Patterns: </a:t>
            </a:r>
            <a:r>
              <a:rPr lang="fr-FR" dirty="0" err="1"/>
              <a:t>Outbox</a:t>
            </a:r>
            <a:r>
              <a:rPr lang="fr-FR" dirty="0"/>
              <a:t>, </a:t>
            </a:r>
            <a:r>
              <a:rPr lang="fr-FR" dirty="0" err="1"/>
              <a:t>Retry</a:t>
            </a:r>
            <a:r>
              <a:rPr lang="fr-FR" dirty="0"/>
              <a:t>, BFF, </a:t>
            </a:r>
            <a:r>
              <a:rPr lang="fr-FR" dirty="0" err="1"/>
              <a:t>Choreography</a:t>
            </a:r>
            <a:r>
              <a:rPr lang="fr-FR" dirty="0"/>
              <a:t>, </a:t>
            </a:r>
            <a:r>
              <a:rPr lang="fr-FR" b="0" i="0" dirty="0">
                <a:solidFill>
                  <a:srgbClr val="1C1D1F"/>
                </a:solidFill>
                <a:effectLst/>
                <a:latin typeface="udemy sans"/>
              </a:rPr>
              <a:t>Gateway </a:t>
            </a:r>
            <a:r>
              <a:rPr lang="fr-FR" b="0" i="0" dirty="0" err="1">
                <a:solidFill>
                  <a:srgbClr val="1C1D1F"/>
                </a:solidFill>
                <a:effectLst/>
                <a:latin typeface="udemy sans"/>
              </a:rPr>
              <a:t>Aggregation</a:t>
            </a:r>
            <a:r>
              <a:rPr lang="fr-FR" b="0" i="0" dirty="0">
                <a:solidFill>
                  <a:srgbClr val="1C1D1F"/>
                </a:solidFill>
                <a:effectLst/>
                <a:latin typeface="udemy sans"/>
              </a:rPr>
              <a:t>, </a:t>
            </a:r>
            <a:r>
              <a:rPr lang="fr-FR" dirty="0" err="1">
                <a:solidFill>
                  <a:srgbClr val="1C1D1F"/>
                </a:solidFill>
                <a:latin typeface="udemy sans"/>
              </a:rPr>
              <a:t>P</a:t>
            </a:r>
            <a:r>
              <a:rPr lang="fr-FR" b="0" i="0" dirty="0" err="1">
                <a:solidFill>
                  <a:srgbClr val="1C1D1F"/>
                </a:solidFill>
                <a:effectLst/>
                <a:latin typeface="udemy sans"/>
              </a:rPr>
              <a:t>ublish</a:t>
            </a:r>
            <a:r>
              <a:rPr lang="fr-FR" dirty="0">
                <a:solidFill>
                  <a:srgbClr val="1C1D1F"/>
                </a:solidFill>
                <a:latin typeface="udemy sans"/>
              </a:rPr>
              <a:t> / </a:t>
            </a:r>
            <a:r>
              <a:rPr lang="fr-FR" dirty="0" err="1">
                <a:solidFill>
                  <a:srgbClr val="1C1D1F"/>
                </a:solidFill>
                <a:latin typeface="udemy sans"/>
              </a:rPr>
              <a:t>S</a:t>
            </a:r>
            <a:r>
              <a:rPr lang="fr-FR" b="0" i="0" dirty="0" err="1">
                <a:solidFill>
                  <a:srgbClr val="1C1D1F"/>
                </a:solidFill>
                <a:effectLst/>
                <a:latin typeface="udemy sans"/>
              </a:rPr>
              <a:t>ubscribe</a:t>
            </a:r>
            <a:endParaRPr lang="fr-FR" dirty="0"/>
          </a:p>
          <a:p>
            <a:r>
              <a:rPr lang="fr-FR" dirty="0"/>
              <a:t>Flows matrix</a:t>
            </a:r>
          </a:p>
          <a:p>
            <a:r>
              <a:rPr lang="fr-FR" dirty="0"/>
              <a:t>API </a:t>
            </a:r>
            <a:r>
              <a:rPr lang="fr-FR" dirty="0" err="1"/>
              <a:t>sheets</a:t>
            </a:r>
            <a:endParaRPr lang="fr-FR" dirty="0"/>
          </a:p>
          <a:p>
            <a:r>
              <a:rPr lang="fr-FR" dirty="0"/>
              <a:t>Business monitoring solution</a:t>
            </a:r>
          </a:p>
        </p:txBody>
      </p:sp>
    </p:spTree>
    <p:extLst>
      <p:ext uri="{BB962C8B-B14F-4D97-AF65-F5344CB8AC3E}">
        <p14:creationId xmlns:p14="http://schemas.microsoft.com/office/powerpoint/2010/main" val="349560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794342" y="2309567"/>
            <a:ext cx="564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/>
              <a:t>Technical</a:t>
            </a:r>
            <a:r>
              <a:rPr lang="fr-FR" sz="4800" dirty="0"/>
              <a:t> architecture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C37332-46B8-7151-AE7A-603FC8706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10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C12CA3-7592-63DA-C384-3E00959D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architecture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445657-DEAE-DCB6-06D7-89FF9ECC3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choices</a:t>
            </a:r>
            <a:endParaRPr lang="fr-FR" dirty="0"/>
          </a:p>
          <a:p>
            <a:r>
              <a:rPr lang="fr-FR" dirty="0" err="1"/>
              <a:t>Technical</a:t>
            </a:r>
            <a:r>
              <a:rPr lang="fr-FR" dirty="0"/>
              <a:t> architecture</a:t>
            </a:r>
          </a:p>
          <a:p>
            <a:r>
              <a:rPr lang="fr-FR" dirty="0" err="1"/>
              <a:t>Technical</a:t>
            </a:r>
            <a:r>
              <a:rPr lang="fr-FR" dirty="0"/>
              <a:t> stacks</a:t>
            </a:r>
          </a:p>
          <a:p>
            <a:r>
              <a:rPr lang="fr-FR" dirty="0"/>
              <a:t>NFR: </a:t>
            </a:r>
            <a:r>
              <a:rPr lang="fr-FR" dirty="0">
                <a:hlinkClick r:id="rId2"/>
              </a:rPr>
              <a:t>https://blog.devgenius.io/top-10-architecture-characteristics-non-functional-requirements-with-cheatsheat-7ad14bbb0a9b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5245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794342" y="2309567"/>
            <a:ext cx="54974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Infrastructure &amp; Prod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7FDBC6-F941-9380-3970-9F1EC4F279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08"/>
          <a:stretch/>
        </p:blipFill>
        <p:spPr>
          <a:xfrm>
            <a:off x="0" y="0"/>
            <a:ext cx="550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6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C1951-C819-DFC4-E04C-186FF9CF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Infrastructure &amp; Prod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80D098-646F-CAF7-599A-30D435954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Infra</a:t>
            </a:r>
          </a:p>
          <a:p>
            <a:r>
              <a:rPr lang="fr-FR" dirty="0"/>
              <a:t>Ops : CI / CD</a:t>
            </a:r>
          </a:p>
          <a:p>
            <a:r>
              <a:rPr lang="fr-FR" dirty="0"/>
              <a:t>Prod </a:t>
            </a:r>
            <a:r>
              <a:rPr lang="fr-FR" dirty="0" err="1"/>
              <a:t>security</a:t>
            </a:r>
            <a:r>
              <a:rPr lang="fr-FR" dirty="0"/>
              <a:t> opinion</a:t>
            </a:r>
          </a:p>
        </p:txBody>
      </p:sp>
    </p:spTree>
    <p:extLst>
      <p:ext uri="{BB962C8B-B14F-4D97-AF65-F5344CB8AC3E}">
        <p14:creationId xmlns:p14="http://schemas.microsoft.com/office/powerpoint/2010/main" val="2612771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794342" y="2309567"/>
            <a:ext cx="2198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Security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FFC11D-4969-36A8-5C3F-EAC03F0847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r="19808"/>
          <a:stretch/>
        </p:blipFill>
        <p:spPr>
          <a:xfrm>
            <a:off x="0" y="0"/>
            <a:ext cx="5344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8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4F4CBE-F18D-B480-84E4-FF893A11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Security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F53637-57C3-8936-B0B3-5D47B0D6F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78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794342" y="2309567"/>
            <a:ext cx="4776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Migration </a:t>
            </a:r>
            <a:r>
              <a:rPr lang="fr-FR" sz="4800" dirty="0" err="1"/>
              <a:t>strategy</a:t>
            </a:r>
            <a:endParaRPr lang="fr-FR" sz="48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BFB74B-38DE-36D4-FE92-5E9ED609C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618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6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FB01D5-74F8-66F6-46B8-D6897A40D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2410D9-AA77-9FB5-5213-716AF627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Migration </a:t>
            </a:r>
            <a:r>
              <a:rPr lang="fr-FR" dirty="0" err="1"/>
              <a:t>strategy</a:t>
            </a:r>
            <a:endParaRPr lang="fr-FR" dirty="0"/>
          </a:p>
          <a:p>
            <a:r>
              <a:rPr lang="fr-FR" dirty="0"/>
              <a:t>Migration descriptions and roadmap</a:t>
            </a:r>
          </a:p>
        </p:txBody>
      </p:sp>
    </p:spTree>
    <p:extLst>
      <p:ext uri="{BB962C8B-B14F-4D97-AF65-F5344CB8AC3E}">
        <p14:creationId xmlns:p14="http://schemas.microsoft.com/office/powerpoint/2010/main" val="191879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794342" y="2309567"/>
            <a:ext cx="5515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Qualification </a:t>
            </a:r>
            <a:r>
              <a:rPr lang="fr-FR" sz="4800" dirty="0" err="1"/>
              <a:t>strategy</a:t>
            </a:r>
            <a:endParaRPr lang="fr-FR" sz="4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A2FD3A-6C48-F9F9-BF8C-A3C8E8C2A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466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63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06147-6E0C-5A27-5726-655053FF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3474DC-4E42-0881-4E29-CE29C3C6D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85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/>
              <a:t>KYP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Business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Functional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Application architecture &amp; flows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Technical</a:t>
            </a:r>
            <a:r>
              <a:rPr lang="fr-FR" dirty="0"/>
              <a:t> 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Infrastructure &amp; Prod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Migration </a:t>
            </a:r>
            <a:r>
              <a:rPr lang="fr-FR" dirty="0" err="1"/>
              <a:t>strategy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/>
              <a:t>Qualification </a:t>
            </a:r>
            <a:r>
              <a:rPr lang="fr-FR" dirty="0" err="1"/>
              <a:t>strategy</a:t>
            </a:r>
            <a:endParaRPr lang="fr-FR" dirty="0"/>
          </a:p>
          <a:p>
            <a:pPr marL="514350" indent="-514350">
              <a:buFont typeface="+mj-lt"/>
              <a:buAutoNum type="arabicPeriod"/>
            </a:pPr>
            <a:r>
              <a:rPr lang="fr-FR" dirty="0" err="1"/>
              <a:t>Regulatory</a:t>
            </a:r>
            <a:r>
              <a:rPr lang="fr-FR" dirty="0"/>
              <a:t>, </a:t>
            </a:r>
            <a:r>
              <a:rPr lang="fr-FR" dirty="0" err="1"/>
              <a:t>procurement</a:t>
            </a:r>
            <a:r>
              <a:rPr lang="fr-FR" dirty="0"/>
              <a:t>, compliance</a:t>
            </a:r>
          </a:p>
        </p:txBody>
      </p:sp>
    </p:spTree>
    <p:extLst>
      <p:ext uri="{BB962C8B-B14F-4D97-AF65-F5344CB8AC3E}">
        <p14:creationId xmlns:p14="http://schemas.microsoft.com/office/powerpoint/2010/main" val="315686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733CD8-0D70-8B4E-0EBC-605BEB845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DB3A47-A144-754F-B550-E6FC4141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Qualification matrix</a:t>
            </a:r>
          </a:p>
          <a:p>
            <a:r>
              <a:rPr lang="fr-FR" dirty="0"/>
              <a:t>Qualification </a:t>
            </a:r>
            <a:r>
              <a:rPr lang="fr-FR" dirty="0" err="1"/>
              <a:t>strategies</a:t>
            </a:r>
            <a:r>
              <a:rPr lang="fr-FR" dirty="0"/>
              <a:t> description</a:t>
            </a:r>
          </a:p>
        </p:txBody>
      </p:sp>
    </p:spTree>
    <p:extLst>
      <p:ext uri="{BB962C8B-B14F-4D97-AF65-F5344CB8AC3E}">
        <p14:creationId xmlns:p14="http://schemas.microsoft.com/office/powerpoint/2010/main" val="303028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646656" y="2319294"/>
            <a:ext cx="65591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/>
              <a:t>Regulatory</a:t>
            </a:r>
            <a:r>
              <a:rPr lang="fr-FR" sz="4800" dirty="0"/>
              <a:t>, </a:t>
            </a:r>
            <a:r>
              <a:rPr lang="fr-FR" sz="4800" dirty="0" err="1"/>
              <a:t>procurement</a:t>
            </a:r>
            <a:r>
              <a:rPr lang="fr-FR" sz="4800" dirty="0"/>
              <a:t>,</a:t>
            </a:r>
          </a:p>
          <a:p>
            <a:r>
              <a:rPr lang="fr-FR" sz="4800" dirty="0"/>
              <a:t>compliance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8EB7E9-A815-35D7-53D9-310CCE581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4669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1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0774E-FADB-1766-5409-A77BE192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Regulatory</a:t>
            </a:r>
            <a:r>
              <a:rPr lang="fr-FR" dirty="0"/>
              <a:t>, </a:t>
            </a:r>
            <a:r>
              <a:rPr lang="fr-FR" dirty="0" err="1"/>
              <a:t>procurement</a:t>
            </a:r>
            <a:r>
              <a:rPr lang="fr-FR" dirty="0"/>
              <a:t>, compliance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E748A9-3479-CF1A-108B-3FD7EA1AD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 cloud!</a:t>
            </a:r>
          </a:p>
          <a:p>
            <a:r>
              <a:rPr lang="fr-FR" dirty="0"/>
              <a:t>Purge après 15 jours</a:t>
            </a:r>
          </a:p>
        </p:txBody>
      </p:sp>
    </p:spTree>
    <p:extLst>
      <p:ext uri="{BB962C8B-B14F-4D97-AF65-F5344CB8AC3E}">
        <p14:creationId xmlns:p14="http://schemas.microsoft.com/office/powerpoint/2010/main" val="269617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6096000" y="2196445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KYP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E1C7AF3-8182-52F4-DBE0-F5A61061158E}"/>
              </a:ext>
            </a:extLst>
          </p:cNvPr>
          <p:cNvSpPr txBox="1"/>
          <p:nvPr/>
        </p:nvSpPr>
        <p:spPr>
          <a:xfrm>
            <a:off x="6096000" y="3184228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Know </a:t>
            </a:r>
            <a:r>
              <a:rPr lang="fr-FR" dirty="0" err="1"/>
              <a:t>Your</a:t>
            </a:r>
            <a:r>
              <a:rPr lang="fr-FR" dirty="0"/>
              <a:t> Project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B1441B-4CA1-6943-D866-AF0AA5222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542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7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F50949-1224-5AC5-BB6E-858D17C6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KYP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BD70CD-284B-D24B-E506-B689300A1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Know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Main business </a:t>
            </a:r>
            <a:r>
              <a:rPr lang="fr-FR" dirty="0" err="1"/>
              <a:t>requirements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9490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6001732" y="2083323"/>
            <a:ext cx="41152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Business </a:t>
            </a:r>
            <a:r>
              <a:rPr lang="fr-FR" sz="4800" dirty="0" err="1"/>
              <a:t>needs</a:t>
            </a:r>
            <a:r>
              <a:rPr lang="fr-FR" sz="4800" dirty="0"/>
              <a:t> </a:t>
            </a:r>
          </a:p>
          <a:p>
            <a:r>
              <a:rPr lang="fr-FR" sz="4800" dirty="0" err="1"/>
              <a:t>Functional</a:t>
            </a:r>
            <a:endParaRPr lang="fr-FR" sz="20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44B93F6-D9A9-603D-8839-E8F07A67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r="39149"/>
          <a:stretch/>
        </p:blipFill>
        <p:spPr>
          <a:xfrm>
            <a:off x="0" y="2032"/>
            <a:ext cx="5439265" cy="68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28BB84-BA22-ABEF-BA65-3872E6F6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Business </a:t>
            </a:r>
            <a:r>
              <a:rPr lang="fr-FR" dirty="0" err="1"/>
              <a:t>needs</a:t>
            </a:r>
            <a:r>
              <a:rPr lang="fr-FR" dirty="0"/>
              <a:t> </a:t>
            </a:r>
            <a:r>
              <a:rPr lang="fr-FR" dirty="0" err="1"/>
              <a:t>Functional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C984F8-F803-FE3D-13AF-C31886267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Business architecture</a:t>
            </a:r>
          </a:p>
          <a:p>
            <a:r>
              <a:rPr lang="fr-FR" dirty="0" err="1"/>
              <a:t>Functional</a:t>
            </a:r>
            <a:r>
              <a:rPr lang="fr-FR" dirty="0"/>
              <a:t> architecture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241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916891" y="2422688"/>
            <a:ext cx="1346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Data</a:t>
            </a:r>
            <a:endParaRPr lang="fr-FR" sz="2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0B023C-4516-1E54-08FD-34A04061E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"/>
            <a:ext cx="537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6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EAB4BB-1482-7D54-CB91-0CB56C7EE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F220DB-3539-4469-AA84-3142D1C9B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Data Model</a:t>
            </a:r>
          </a:p>
          <a:p>
            <a:r>
              <a:rPr lang="fr-FR" dirty="0"/>
              <a:t>Data </a:t>
            </a:r>
            <a:r>
              <a:rPr lang="fr-FR" dirty="0" err="1"/>
              <a:t>constraints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95252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C7D00C50-7AD3-EE49-1F28-989F1C95E018}"/>
              </a:ext>
            </a:extLst>
          </p:cNvPr>
          <p:cNvSpPr txBox="1"/>
          <p:nvPr/>
        </p:nvSpPr>
        <p:spPr>
          <a:xfrm>
            <a:off x="5794342" y="2309567"/>
            <a:ext cx="6324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/>
              <a:t>Application architecture </a:t>
            </a:r>
          </a:p>
          <a:p>
            <a:r>
              <a:rPr lang="fr-FR" sz="4800" dirty="0"/>
              <a:t>&amp; flows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0AB05E-4FFB-C287-7E4D-EFD35C800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05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74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166</Words>
  <Application>Microsoft Office PowerPoint</Application>
  <PresentationFormat>Grand écran</PresentationFormat>
  <Paragraphs>62</Paragraphs>
  <Slides>22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udemy sans</vt:lpstr>
      <vt:lpstr>Thème Office</vt:lpstr>
      <vt:lpstr>Présentation PowerPoint</vt:lpstr>
      <vt:lpstr>Summary</vt:lpstr>
      <vt:lpstr>Présentation PowerPoint</vt:lpstr>
      <vt:lpstr>KYP</vt:lpstr>
      <vt:lpstr>Présentation PowerPoint</vt:lpstr>
      <vt:lpstr>Business needs Functional</vt:lpstr>
      <vt:lpstr>Présentation PowerPoint</vt:lpstr>
      <vt:lpstr>Data</vt:lpstr>
      <vt:lpstr>Présentation PowerPoint</vt:lpstr>
      <vt:lpstr>Application architecture &amp; flows</vt:lpstr>
      <vt:lpstr>Présentation PowerPoint</vt:lpstr>
      <vt:lpstr>Technical architecture</vt:lpstr>
      <vt:lpstr>Présentation PowerPoint</vt:lpstr>
      <vt:lpstr>Infrastructure &amp; Prod</vt:lpstr>
      <vt:lpstr>Présentation PowerPoint</vt:lpstr>
      <vt:lpstr>Security</vt:lpstr>
      <vt:lpstr>Présentation PowerPoint</vt:lpstr>
      <vt:lpstr>Migration strategy</vt:lpstr>
      <vt:lpstr>Présentation PowerPoint</vt:lpstr>
      <vt:lpstr>Qualification strategy</vt:lpstr>
      <vt:lpstr>Présentation PowerPoint</vt:lpstr>
      <vt:lpstr>Regulatory, procurement,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Nizar SMIRI</dc:creator>
  <cp:lastModifiedBy>Nizar SMIRI</cp:lastModifiedBy>
  <cp:revision>19</cp:revision>
  <dcterms:created xsi:type="dcterms:W3CDTF">2023-03-26T22:34:02Z</dcterms:created>
  <dcterms:modified xsi:type="dcterms:W3CDTF">2023-03-26T23:54:55Z</dcterms:modified>
</cp:coreProperties>
</file>